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0287000" cx="18288000"/>
  <p:notesSz cx="6858000" cy="9144000"/>
  <p:embeddedFontLst>
    <p:embeddedFont>
      <p:font typeface="Poppins"/>
      <p:bold r:id="rId16"/>
      <p:boldItalic r:id="rId17"/>
    </p:embeddedFont>
    <p:embeddedFont>
      <p:font typeface="Inter"/>
      <p:regular r:id="rId18"/>
      <p:bold r:id="rId19"/>
      <p:italic r:id="rId20"/>
      <p:boldItalic r:id="rId21"/>
    </p:embeddedFont>
    <p:embeddedFont>
      <p:font typeface="Poppins Black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italic.fntdata"/><Relationship Id="rId11" Type="http://schemas.openxmlformats.org/officeDocument/2006/relationships/slide" Target="slides/slide6.xml"/><Relationship Id="rId22" Type="http://schemas.openxmlformats.org/officeDocument/2006/relationships/font" Target="fonts/PoppinsBlack-bold.fntdata"/><Relationship Id="rId10" Type="http://schemas.openxmlformats.org/officeDocument/2006/relationships/slide" Target="slides/slide5.xml"/><Relationship Id="rId21" Type="http://schemas.openxmlformats.org/officeDocument/2006/relationships/font" Target="fonts/Inter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PoppinsBlack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boldItalic.fntdata"/><Relationship Id="rId16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Inter-bold.fntdata"/><Relationship Id="rId6" Type="http://schemas.openxmlformats.org/officeDocument/2006/relationships/slide" Target="slides/slide1.xml"/><Relationship Id="rId18" Type="http://schemas.openxmlformats.org/officeDocument/2006/relationships/font" Target="fonts/Inte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82a58407fe_0_1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82a58407f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82a58407f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382a58407fe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82ac30322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382ac303224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2a58407fe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382a58407fe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2a58407fe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82a58407f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82a58407fe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82a58407fe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2a58407fe_0_1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82a58407fe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6.png"/><Relationship Id="rId7" Type="http://schemas.openxmlformats.org/officeDocument/2006/relationships/image" Target="../media/image5.png"/><Relationship Id="rId8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0" Type="http://schemas.openxmlformats.org/officeDocument/2006/relationships/image" Target="../media/image5.png"/><Relationship Id="rId9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7" Type="http://schemas.openxmlformats.org/officeDocument/2006/relationships/image" Target="../media/image10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0" Type="http://schemas.openxmlformats.org/officeDocument/2006/relationships/image" Target="../media/image4.png"/><Relationship Id="rId9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7.png"/><Relationship Id="rId8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20.png"/><Relationship Id="rId10" Type="http://schemas.openxmlformats.org/officeDocument/2006/relationships/image" Target="../media/image19.png"/><Relationship Id="rId9" Type="http://schemas.openxmlformats.org/officeDocument/2006/relationships/image" Target="../media/image18.png"/><Relationship Id="rId5" Type="http://schemas.openxmlformats.org/officeDocument/2006/relationships/image" Target="../media/image13.png"/><Relationship Id="rId6" Type="http://schemas.openxmlformats.org/officeDocument/2006/relationships/image" Target="../media/image15.png"/><Relationship Id="rId7" Type="http://schemas.openxmlformats.org/officeDocument/2006/relationships/image" Target="../media/image14.png"/><Relationship Id="rId8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5442968" y="530025"/>
            <a:ext cx="8177700" cy="1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6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19" u="none" cap="none" strike="noStrike">
                <a:solidFill>
                  <a:srgbClr val="EA580C"/>
                </a:solidFill>
                <a:latin typeface="Poppins Black"/>
                <a:ea typeface="Poppins Black"/>
                <a:cs typeface="Poppins Black"/>
                <a:sym typeface="Poppins Black"/>
              </a:rPr>
              <a:t>Lesson 1</a:t>
            </a:r>
            <a:endParaRPr/>
          </a:p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11" u="none" cap="none" strike="noStrike">
                <a:solidFill>
                  <a:srgbClr val="334155"/>
                </a:solidFill>
                <a:latin typeface="Poppins"/>
                <a:ea typeface="Poppins"/>
                <a:cs typeface="Poppins"/>
                <a:sym typeface="Poppins"/>
              </a:rPr>
              <a:t>Object</a:t>
            </a:r>
            <a:r>
              <a:rPr b="1" i="0" lang="en-US" sz="3611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en-US" sz="3611" u="none" cap="none" strike="noStrike">
                <a:solidFill>
                  <a:srgbClr val="334155"/>
                </a:solidFill>
                <a:latin typeface="Poppins"/>
                <a:ea typeface="Poppins"/>
                <a:cs typeface="Poppins"/>
                <a:sym typeface="Poppins"/>
              </a:rPr>
              <a:t>Positioning</a:t>
            </a:r>
            <a:r>
              <a:rPr b="1" i="0" lang="en-US" sz="3611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en-US" sz="3611" u="none" cap="none" strike="noStrike">
                <a:solidFill>
                  <a:srgbClr val="334155"/>
                </a:solidFill>
                <a:latin typeface="Poppins"/>
                <a:ea typeface="Poppins"/>
                <a:cs typeface="Poppins"/>
                <a:sym typeface="Poppins"/>
              </a:rPr>
              <a:t>and</a:t>
            </a:r>
            <a:r>
              <a:rPr b="1" i="0" lang="en-US" sz="3611" u="none" cap="none" strike="noStrike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i="0" lang="en-US" sz="3611" u="none" cap="none" strike="noStrike">
                <a:solidFill>
                  <a:srgbClr val="334155"/>
                </a:solidFill>
                <a:latin typeface="Poppins"/>
                <a:ea typeface="Poppins"/>
                <a:cs typeface="Poppins"/>
                <a:sym typeface="Poppins"/>
              </a:rPr>
              <a:t>Scaling</a:t>
            </a:r>
            <a:endParaRPr/>
          </a:p>
        </p:txBody>
      </p:sp>
      <p:sp>
        <p:nvSpPr>
          <p:cNvPr id="85" name="Google Shape;85;p13"/>
          <p:cNvSpPr txBox="1"/>
          <p:nvPr/>
        </p:nvSpPr>
        <p:spPr>
          <a:xfrm>
            <a:off x="7115448" y="2082422"/>
            <a:ext cx="99199" cy="8496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8944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11" u="none" cap="none" strike="noStrike">
                <a:solidFill>
                  <a:srgbClr val="334155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/>
          </a:p>
        </p:txBody>
      </p:sp>
      <p:pic>
        <p:nvPicPr>
          <p:cNvPr id="86" name="Google Shape;86;p13" title="Screenshot 2025-08-24 at 20.30.52.png"/>
          <p:cNvPicPr preferRelativeResize="0"/>
          <p:nvPr/>
        </p:nvPicPr>
        <p:blipFill rotWithShape="1">
          <a:blip r:embed="rId3">
            <a:alphaModFix/>
          </a:blip>
          <a:srcRect b="14911" l="0" r="0" t="17856"/>
          <a:stretch/>
        </p:blipFill>
        <p:spPr>
          <a:xfrm>
            <a:off x="3972543" y="2541685"/>
            <a:ext cx="10680785" cy="665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2" title="CoBlocks_Scene_1_Week_1_-_Animation_1.png"/>
          <p:cNvPicPr preferRelativeResize="0"/>
          <p:nvPr/>
        </p:nvPicPr>
        <p:blipFill rotWithShape="1">
          <a:blip r:embed="rId3">
            <a:alphaModFix/>
          </a:blip>
          <a:srcRect b="69594" l="0" r="67516" t="0"/>
          <a:stretch/>
        </p:blipFill>
        <p:spPr>
          <a:xfrm>
            <a:off x="152400" y="152400"/>
            <a:ext cx="6943775" cy="9192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2" title="CoBlocks_Scene_1_Week_1_-_Animation_1.png"/>
          <p:cNvPicPr preferRelativeResize="0"/>
          <p:nvPr/>
        </p:nvPicPr>
        <p:blipFill rotWithShape="1">
          <a:blip r:embed="rId3">
            <a:alphaModFix/>
          </a:blip>
          <a:srcRect b="41185" l="0" r="67516" t="29603"/>
          <a:stretch/>
        </p:blipFill>
        <p:spPr>
          <a:xfrm>
            <a:off x="6426078" y="369725"/>
            <a:ext cx="6814874" cy="86676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2" title="CoBlocks_Scene_1_Week_1_-_Animation_1.png"/>
          <p:cNvPicPr preferRelativeResize="0"/>
          <p:nvPr/>
        </p:nvPicPr>
        <p:blipFill rotWithShape="1">
          <a:blip r:embed="rId3">
            <a:alphaModFix/>
          </a:blip>
          <a:srcRect b="22966" l="0" r="67516" t="56531"/>
          <a:stretch/>
        </p:blipFill>
        <p:spPr>
          <a:xfrm>
            <a:off x="12555075" y="2289488"/>
            <a:ext cx="5509998" cy="4918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1" name="Google Shape;221;p22"/>
          <p:cNvCxnSpPr/>
          <p:nvPr/>
        </p:nvCxnSpPr>
        <p:spPr>
          <a:xfrm>
            <a:off x="12478425" y="108675"/>
            <a:ext cx="18000" cy="997920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2"/>
          <p:cNvCxnSpPr/>
          <p:nvPr/>
        </p:nvCxnSpPr>
        <p:spPr>
          <a:xfrm>
            <a:off x="6405634" y="184875"/>
            <a:ext cx="18000" cy="997920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/>
        </p:nvSpPr>
        <p:spPr>
          <a:xfrm>
            <a:off x="1451350" y="877525"/>
            <a:ext cx="16046100" cy="1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9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46" u="none" cap="none" strike="noStrike">
                <a:solidFill>
                  <a:srgbClr val="0F172A"/>
                </a:solidFill>
                <a:latin typeface="Poppins Black"/>
                <a:ea typeface="Poppins Black"/>
                <a:cs typeface="Poppins Black"/>
                <a:sym typeface="Poppins Black"/>
              </a:rPr>
              <a:t>Lesson 1: Object Positioning and Scaling</a:t>
            </a:r>
            <a:endParaRPr/>
          </a:p>
          <a:p>
            <a:pPr indent="0" lvl="0" marL="0" marR="0" rtl="0" algn="l">
              <a:lnSpc>
                <a:spcPct val="1667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27" u="none" cap="none" strike="noStrike">
                <a:solidFill>
                  <a:srgbClr val="EA580C"/>
                </a:solidFill>
                <a:latin typeface="Poppins"/>
                <a:ea typeface="Poppins"/>
                <a:cs typeface="Poppins"/>
                <a:sym typeface="Poppins"/>
              </a:rPr>
              <a:t>Learning Objectives:</a:t>
            </a:r>
            <a:endParaRPr/>
          </a:p>
        </p:txBody>
      </p:sp>
      <p:sp>
        <p:nvSpPr>
          <p:cNvPr id="92" name="Google Shape;92;p14"/>
          <p:cNvSpPr txBox="1"/>
          <p:nvPr/>
        </p:nvSpPr>
        <p:spPr>
          <a:xfrm>
            <a:off x="4420116" y="3421584"/>
            <a:ext cx="1719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50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2200"/>
          </a:p>
        </p:txBody>
      </p:sp>
      <p:sp>
        <p:nvSpPr>
          <p:cNvPr id="93" name="Google Shape;93;p14"/>
          <p:cNvSpPr txBox="1"/>
          <p:nvPr/>
        </p:nvSpPr>
        <p:spPr>
          <a:xfrm>
            <a:off x="2457844" y="7253898"/>
            <a:ext cx="88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5004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2272941" y="4254904"/>
            <a:ext cx="189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19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 txBox="1"/>
          <p:nvPr/>
        </p:nvSpPr>
        <p:spPr>
          <a:xfrm>
            <a:off x="1451355" y="3248579"/>
            <a:ext cx="15543600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214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18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Position Objects</a:t>
            </a:r>
            <a:r>
              <a:rPr i="0" lang="en-US" sz="39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918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in 3D space using</a:t>
            </a:r>
            <a:r>
              <a:rPr i="0" lang="en-US" sz="39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 X, Y, Z coordinates</a:t>
            </a:r>
            <a:endParaRPr sz="2900"/>
          </a:p>
        </p:txBody>
      </p:sp>
      <p:sp>
        <p:nvSpPr>
          <p:cNvPr id="96" name="Google Shape;96;p14"/>
          <p:cNvSpPr txBox="1"/>
          <p:nvPr/>
        </p:nvSpPr>
        <p:spPr>
          <a:xfrm>
            <a:off x="1527565" y="4448463"/>
            <a:ext cx="105273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14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9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Scale objects to realistic proportions</a:t>
            </a:r>
            <a:endParaRPr sz="2900"/>
          </a:p>
        </p:txBody>
      </p:sp>
      <p:sp>
        <p:nvSpPr>
          <p:cNvPr id="97" name="Google Shape;97;p14"/>
          <p:cNvSpPr txBox="1"/>
          <p:nvPr/>
        </p:nvSpPr>
        <p:spPr>
          <a:xfrm>
            <a:off x="1512294" y="5734697"/>
            <a:ext cx="156594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14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918" u="none" cap="none" strike="noStrike">
                <a:solidFill>
                  <a:srgbClr val="334155"/>
                </a:solidFill>
                <a:latin typeface="Inter"/>
                <a:ea typeface="Inter"/>
                <a:cs typeface="Inter"/>
                <a:sym typeface="Inter"/>
              </a:rPr>
              <a:t>Understand transform controls </a:t>
            </a:r>
            <a:endParaRPr sz="2900"/>
          </a:p>
        </p:txBody>
      </p:sp>
      <p:pic>
        <p:nvPicPr>
          <p:cNvPr id="98" name="Google Shape;98;p14" title="Screenshot 2025-08-24 at 20.42.2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1841" y="5368922"/>
            <a:ext cx="7329868" cy="4142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/>
        </p:nvSpPr>
        <p:spPr>
          <a:xfrm>
            <a:off x="1935137" y="570993"/>
            <a:ext cx="5958189" cy="279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19" u="none" cap="none" strike="noStrike">
                <a:solidFill>
                  <a:srgbClr val="EA580C"/>
                </a:solidFill>
                <a:latin typeface="Inter"/>
                <a:ea typeface="Inter"/>
                <a:cs typeface="Inter"/>
                <a:sym typeface="Inter"/>
              </a:rPr>
              <a:t>LESSON 1: OBJECT POSITIONING AND SCALING</a:t>
            </a:r>
            <a:endParaRPr/>
          </a:p>
        </p:txBody>
      </p:sp>
      <p:sp>
        <p:nvSpPr>
          <p:cNvPr id="104" name="Google Shape;104;p15"/>
          <p:cNvSpPr txBox="1"/>
          <p:nvPr/>
        </p:nvSpPr>
        <p:spPr>
          <a:xfrm>
            <a:off x="15852038" y="648968"/>
            <a:ext cx="1262023" cy="2798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19" u="none" cap="none" strike="noStrike">
                <a:solidFill>
                  <a:srgbClr val="64748B"/>
                </a:solidFill>
                <a:latin typeface="Inter"/>
                <a:ea typeface="Inter"/>
                <a:cs typeface="Inter"/>
                <a:sym typeface="Inter"/>
              </a:rPr>
              <a:t>Slide 3 of 7</a:t>
            </a:r>
            <a:endParaRPr/>
          </a:p>
        </p:txBody>
      </p:sp>
      <p:sp>
        <p:nvSpPr>
          <p:cNvPr id="105" name="Google Shape;105;p15"/>
          <p:cNvSpPr txBox="1"/>
          <p:nvPr/>
        </p:nvSpPr>
        <p:spPr>
          <a:xfrm>
            <a:off x="875912" y="1449966"/>
            <a:ext cx="11868000" cy="9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39" u="none" cap="none" strike="noStrike">
                <a:solidFill>
                  <a:srgbClr val="EA580C"/>
                </a:solidFill>
                <a:latin typeface="Poppins"/>
                <a:ea typeface="Poppins"/>
                <a:cs typeface="Poppins"/>
                <a:sym typeface="Poppins"/>
              </a:rPr>
              <a:t>Understanding 3D Space and Transform Controls</a:t>
            </a:r>
            <a:endParaRPr/>
          </a:p>
          <a:p>
            <a:pPr indent="0" lvl="0" marL="0" marR="0" rtl="0" algn="l">
              <a:lnSpc>
                <a:spcPct val="1714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" name="Google Shape;106;p15"/>
          <p:cNvGrpSpPr/>
          <p:nvPr/>
        </p:nvGrpSpPr>
        <p:grpSpPr>
          <a:xfrm>
            <a:off x="888459" y="2772224"/>
            <a:ext cx="15439274" cy="5425500"/>
            <a:chOff x="824145" y="4163350"/>
            <a:chExt cx="8926500" cy="2074602"/>
          </a:xfrm>
        </p:grpSpPr>
        <p:sp>
          <p:nvSpPr>
            <p:cNvPr id="107" name="Google Shape;107;p15"/>
            <p:cNvSpPr txBox="1"/>
            <p:nvPr/>
          </p:nvSpPr>
          <p:spPr>
            <a:xfrm>
              <a:off x="3344655" y="5077970"/>
              <a:ext cx="88500" cy="14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0119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426" u="none" cap="none" strike="noStrike">
                  <a:solidFill>
                    <a:srgbClr val="334155"/>
                  </a:solidFill>
                  <a:latin typeface="Inter"/>
                  <a:ea typeface="Inter"/>
                  <a:cs typeface="Inter"/>
                  <a:sym typeface="Inter"/>
                </a:rPr>
                <a:t> </a:t>
              </a:r>
              <a:endParaRPr/>
            </a:p>
          </p:txBody>
        </p:sp>
        <p:sp>
          <p:nvSpPr>
            <p:cNvPr id="108" name="Google Shape;108;p15"/>
            <p:cNvSpPr txBox="1"/>
            <p:nvPr/>
          </p:nvSpPr>
          <p:spPr>
            <a:xfrm>
              <a:off x="885981" y="4751551"/>
              <a:ext cx="85026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1586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925" u="none" cap="none" strike="noStrike">
                  <a:solidFill>
                    <a:srgbClr val="334155"/>
                  </a:solidFill>
                  <a:latin typeface="Inter"/>
                  <a:ea typeface="Inter"/>
                  <a:cs typeface="Inter"/>
                  <a:sym typeface="Inter"/>
                </a:rPr>
                <a:t>X coordinate: left(-) and right (+) positioning</a:t>
              </a:r>
              <a:endParaRPr sz="2900"/>
            </a:p>
          </p:txBody>
        </p:sp>
        <p:sp>
          <p:nvSpPr>
            <p:cNvPr id="109" name="Google Shape;109;p15"/>
            <p:cNvSpPr txBox="1"/>
            <p:nvPr/>
          </p:nvSpPr>
          <p:spPr>
            <a:xfrm>
              <a:off x="861681" y="5351018"/>
              <a:ext cx="88008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1586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925" u="none" cap="none" strike="noStrike">
                  <a:solidFill>
                    <a:srgbClr val="334155"/>
                  </a:solidFill>
                  <a:latin typeface="Inter"/>
                  <a:ea typeface="Inter"/>
                  <a:cs typeface="Inter"/>
                  <a:sym typeface="Inter"/>
                </a:rPr>
                <a:t>Y coordinate: down (-) and up (+) positioning</a:t>
              </a:r>
              <a:endParaRPr sz="2900"/>
            </a:p>
          </p:txBody>
        </p:sp>
        <p:sp>
          <p:nvSpPr>
            <p:cNvPr id="110" name="Google Shape;110;p15"/>
            <p:cNvSpPr txBox="1"/>
            <p:nvPr/>
          </p:nvSpPr>
          <p:spPr>
            <a:xfrm>
              <a:off x="824145" y="6006952"/>
              <a:ext cx="8926500" cy="23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215869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925" u="none" cap="none" strike="noStrike">
                  <a:solidFill>
                    <a:srgbClr val="334155"/>
                  </a:solidFill>
                  <a:latin typeface="Inter"/>
                  <a:ea typeface="Inter"/>
                  <a:cs typeface="Inter"/>
                  <a:sym typeface="Inter"/>
                </a:rPr>
                <a:t>Z coordinate: backward (-) and forward (+) positioning</a:t>
              </a:r>
              <a:endParaRPr sz="2900"/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861700" y="4163350"/>
              <a:ext cx="5524200" cy="24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7140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3032">
                  <a:solidFill>
                    <a:srgbClr val="1E293B"/>
                  </a:solidFill>
                  <a:latin typeface="Poppins"/>
                  <a:ea typeface="Poppins"/>
                  <a:cs typeface="Poppins"/>
                  <a:sym typeface="Poppins"/>
                </a:rPr>
                <a:t>Coordinate System:</a:t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/>
        </p:nvSpPr>
        <p:spPr>
          <a:xfrm>
            <a:off x="1399342" y="1863710"/>
            <a:ext cx="72180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00">
            <a:spAutoFit/>
          </a:bodyPr>
          <a:lstStyle/>
          <a:p>
            <a:pPr indent="0" lvl="0" marL="1688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4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LESSON 1: OBJECT POSITIONING AND SCALING</a:t>
            </a:r>
            <a:endParaRPr sz="2194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17" name="Google Shape;117;p16"/>
          <p:cNvGrpSpPr/>
          <p:nvPr/>
        </p:nvGrpSpPr>
        <p:grpSpPr>
          <a:xfrm>
            <a:off x="493600" y="40190"/>
            <a:ext cx="17198131" cy="10184236"/>
            <a:chOff x="142810" y="2750221"/>
            <a:chExt cx="9615415" cy="5693971"/>
          </a:xfrm>
        </p:grpSpPr>
        <p:grpSp>
          <p:nvGrpSpPr>
            <p:cNvPr id="118" name="Google Shape;118;p16"/>
            <p:cNvGrpSpPr/>
            <p:nvPr/>
          </p:nvGrpSpPr>
          <p:grpSpPr>
            <a:xfrm>
              <a:off x="142810" y="2750221"/>
              <a:ext cx="9615415" cy="5693971"/>
              <a:chOff x="122576" y="2000249"/>
              <a:chExt cx="7230723" cy="4281825"/>
            </a:xfrm>
          </p:grpSpPr>
          <p:sp>
            <p:nvSpPr>
              <p:cNvPr id="119" name="Google Shape;119;p16"/>
              <p:cNvSpPr/>
              <p:nvPr/>
            </p:nvSpPr>
            <p:spPr>
              <a:xfrm>
                <a:off x="209549" y="2000249"/>
                <a:ext cx="7143750" cy="4238625"/>
              </a:xfrm>
              <a:custGeom>
                <a:rect b="b" l="l" r="r" t="t"/>
                <a:pathLst>
                  <a:path extrusionOk="0" h="4238625" w="7143750">
                    <a:moveTo>
                      <a:pt x="7028054" y="4238624"/>
                    </a:moveTo>
                    <a:lnTo>
                      <a:pt x="115694" y="4238624"/>
                    </a:lnTo>
                    <a:lnTo>
                      <a:pt x="107642" y="4237831"/>
                    </a:lnTo>
                    <a:lnTo>
                      <a:pt x="68927" y="4226086"/>
                    </a:lnTo>
                    <a:lnTo>
                      <a:pt x="30518" y="4196607"/>
                    </a:lnTo>
                    <a:lnTo>
                      <a:pt x="6314" y="4154672"/>
                    </a:lnTo>
                    <a:lnTo>
                      <a:pt x="0" y="4122929"/>
                    </a:lnTo>
                    <a:lnTo>
                      <a:pt x="0" y="4114799"/>
                    </a:lnTo>
                    <a:lnTo>
                      <a:pt x="0" y="115694"/>
                    </a:lnTo>
                    <a:lnTo>
                      <a:pt x="12537" y="68927"/>
                    </a:lnTo>
                    <a:lnTo>
                      <a:pt x="42016" y="30518"/>
                    </a:lnTo>
                    <a:lnTo>
                      <a:pt x="83950" y="6313"/>
                    </a:lnTo>
                    <a:lnTo>
                      <a:pt x="115694" y="0"/>
                    </a:lnTo>
                    <a:lnTo>
                      <a:pt x="7028054" y="0"/>
                    </a:lnTo>
                    <a:lnTo>
                      <a:pt x="7074821" y="12536"/>
                    </a:lnTo>
                    <a:lnTo>
                      <a:pt x="7113230" y="42016"/>
                    </a:lnTo>
                    <a:lnTo>
                      <a:pt x="7137435" y="83950"/>
                    </a:lnTo>
                    <a:lnTo>
                      <a:pt x="7143749" y="115694"/>
                    </a:lnTo>
                    <a:lnTo>
                      <a:pt x="7143749" y="4122929"/>
                    </a:lnTo>
                    <a:lnTo>
                      <a:pt x="7131212" y="4169696"/>
                    </a:lnTo>
                    <a:lnTo>
                      <a:pt x="7101732" y="4208105"/>
                    </a:lnTo>
                    <a:lnTo>
                      <a:pt x="7059798" y="4232309"/>
                    </a:lnTo>
                    <a:lnTo>
                      <a:pt x="7036107" y="4237831"/>
                    </a:lnTo>
                    <a:lnTo>
                      <a:pt x="7028054" y="4238624"/>
                    </a:lnTo>
                    <a:close/>
                  </a:path>
                </a:pathLst>
              </a:custGeom>
              <a:solidFill>
                <a:srgbClr val="F0FD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  <p:sp>
            <p:nvSpPr>
              <p:cNvPr id="120" name="Google Shape;120;p16"/>
              <p:cNvSpPr/>
              <p:nvPr/>
            </p:nvSpPr>
            <p:spPr>
              <a:xfrm>
                <a:off x="122576" y="2043449"/>
                <a:ext cx="7143750" cy="4238625"/>
              </a:xfrm>
              <a:custGeom>
                <a:rect b="b" l="l" r="r" t="t"/>
                <a:pathLst>
                  <a:path extrusionOk="0" h="4238625" w="7143750">
                    <a:moveTo>
                      <a:pt x="0" y="4114799"/>
                    </a:moveTo>
                    <a:lnTo>
                      <a:pt x="0" y="123824"/>
                    </a:lnTo>
                    <a:lnTo>
                      <a:pt x="0" y="115694"/>
                    </a:lnTo>
                    <a:lnTo>
                      <a:pt x="793" y="107642"/>
                    </a:lnTo>
                    <a:lnTo>
                      <a:pt x="2379" y="99667"/>
                    </a:lnTo>
                    <a:lnTo>
                      <a:pt x="3965" y="91693"/>
                    </a:lnTo>
                    <a:lnTo>
                      <a:pt x="6314" y="83950"/>
                    </a:lnTo>
                    <a:lnTo>
                      <a:pt x="9425" y="76438"/>
                    </a:lnTo>
                    <a:lnTo>
                      <a:pt x="12537" y="68927"/>
                    </a:lnTo>
                    <a:lnTo>
                      <a:pt x="36267" y="36267"/>
                    </a:lnTo>
                    <a:lnTo>
                      <a:pt x="42016" y="30518"/>
                    </a:lnTo>
                    <a:lnTo>
                      <a:pt x="48271" y="25385"/>
                    </a:lnTo>
                    <a:lnTo>
                      <a:pt x="55031" y="20868"/>
                    </a:lnTo>
                    <a:lnTo>
                      <a:pt x="61791" y="16350"/>
                    </a:lnTo>
                    <a:lnTo>
                      <a:pt x="68927" y="12536"/>
                    </a:lnTo>
                    <a:lnTo>
                      <a:pt x="76439" y="9425"/>
                    </a:lnTo>
                    <a:lnTo>
                      <a:pt x="83950" y="6314"/>
                    </a:lnTo>
                    <a:lnTo>
                      <a:pt x="123825" y="0"/>
                    </a:lnTo>
                    <a:lnTo>
                      <a:pt x="7019924" y="0"/>
                    </a:lnTo>
                    <a:lnTo>
                      <a:pt x="7059798" y="6314"/>
                    </a:lnTo>
                    <a:lnTo>
                      <a:pt x="7067309" y="9425"/>
                    </a:lnTo>
                    <a:lnTo>
                      <a:pt x="7074821" y="12536"/>
                    </a:lnTo>
                    <a:lnTo>
                      <a:pt x="7081957" y="16350"/>
                    </a:lnTo>
                    <a:lnTo>
                      <a:pt x="7088716" y="20867"/>
                    </a:lnTo>
                    <a:lnTo>
                      <a:pt x="7095477" y="25385"/>
                    </a:lnTo>
                    <a:lnTo>
                      <a:pt x="7101732" y="30518"/>
                    </a:lnTo>
                    <a:lnTo>
                      <a:pt x="7107481" y="36267"/>
                    </a:lnTo>
                    <a:lnTo>
                      <a:pt x="7113230" y="42016"/>
                    </a:lnTo>
                    <a:lnTo>
                      <a:pt x="7118363" y="48270"/>
                    </a:lnTo>
                    <a:lnTo>
                      <a:pt x="7122880" y="55031"/>
                    </a:lnTo>
                    <a:lnTo>
                      <a:pt x="7127398" y="61791"/>
                    </a:lnTo>
                    <a:lnTo>
                      <a:pt x="7131212" y="68927"/>
                    </a:lnTo>
                    <a:lnTo>
                      <a:pt x="7134323" y="76438"/>
                    </a:lnTo>
                    <a:lnTo>
                      <a:pt x="7137435" y="83950"/>
                    </a:lnTo>
                    <a:lnTo>
                      <a:pt x="7139784" y="91693"/>
                    </a:lnTo>
                    <a:lnTo>
                      <a:pt x="7141370" y="99667"/>
                    </a:lnTo>
                    <a:lnTo>
                      <a:pt x="7142956" y="107641"/>
                    </a:lnTo>
                    <a:lnTo>
                      <a:pt x="7143749" y="115694"/>
                    </a:lnTo>
                    <a:lnTo>
                      <a:pt x="7143749" y="123824"/>
                    </a:lnTo>
                    <a:lnTo>
                      <a:pt x="7143749" y="4114799"/>
                    </a:lnTo>
                    <a:lnTo>
                      <a:pt x="7143749" y="4122930"/>
                    </a:lnTo>
                    <a:lnTo>
                      <a:pt x="7142956" y="4130981"/>
                    </a:lnTo>
                    <a:lnTo>
                      <a:pt x="7141370" y="4138956"/>
                    </a:lnTo>
                    <a:lnTo>
                      <a:pt x="7139784" y="4146929"/>
                    </a:lnTo>
                    <a:lnTo>
                      <a:pt x="7137435" y="4154672"/>
                    </a:lnTo>
                    <a:lnTo>
                      <a:pt x="7134323" y="4162184"/>
                    </a:lnTo>
                    <a:lnTo>
                      <a:pt x="7131212" y="4169696"/>
                    </a:lnTo>
                    <a:lnTo>
                      <a:pt x="7127398" y="4176831"/>
                    </a:lnTo>
                    <a:lnTo>
                      <a:pt x="7122880" y="4183592"/>
                    </a:lnTo>
                    <a:lnTo>
                      <a:pt x="7118363" y="4190353"/>
                    </a:lnTo>
                    <a:lnTo>
                      <a:pt x="7113230" y="4196608"/>
                    </a:lnTo>
                    <a:lnTo>
                      <a:pt x="7107481" y="4202357"/>
                    </a:lnTo>
                    <a:lnTo>
                      <a:pt x="7101732" y="4208106"/>
                    </a:lnTo>
                    <a:lnTo>
                      <a:pt x="7067309" y="4229198"/>
                    </a:lnTo>
                    <a:lnTo>
                      <a:pt x="7059798" y="4232309"/>
                    </a:lnTo>
                    <a:lnTo>
                      <a:pt x="7052055" y="4234658"/>
                    </a:lnTo>
                    <a:lnTo>
                      <a:pt x="7044081" y="4236245"/>
                    </a:lnTo>
                    <a:lnTo>
                      <a:pt x="7036107" y="4237831"/>
                    </a:lnTo>
                    <a:lnTo>
                      <a:pt x="7028054" y="4238624"/>
                    </a:lnTo>
                    <a:lnTo>
                      <a:pt x="7019924" y="4238624"/>
                    </a:lnTo>
                    <a:lnTo>
                      <a:pt x="123825" y="4238624"/>
                    </a:lnTo>
                    <a:lnTo>
                      <a:pt x="115694" y="4238624"/>
                    </a:lnTo>
                    <a:lnTo>
                      <a:pt x="107642" y="4237831"/>
                    </a:lnTo>
                    <a:lnTo>
                      <a:pt x="99667" y="4236245"/>
                    </a:lnTo>
                    <a:lnTo>
                      <a:pt x="91693" y="4234658"/>
                    </a:lnTo>
                    <a:lnTo>
                      <a:pt x="83950" y="4232309"/>
                    </a:lnTo>
                    <a:lnTo>
                      <a:pt x="76439" y="4229198"/>
                    </a:lnTo>
                    <a:lnTo>
                      <a:pt x="68927" y="4226087"/>
                    </a:lnTo>
                    <a:lnTo>
                      <a:pt x="36267" y="4202357"/>
                    </a:lnTo>
                    <a:lnTo>
                      <a:pt x="30518" y="4196608"/>
                    </a:lnTo>
                    <a:lnTo>
                      <a:pt x="9425" y="4162184"/>
                    </a:lnTo>
                    <a:lnTo>
                      <a:pt x="6314" y="4154672"/>
                    </a:lnTo>
                    <a:lnTo>
                      <a:pt x="3965" y="4146929"/>
                    </a:lnTo>
                    <a:lnTo>
                      <a:pt x="2379" y="4138956"/>
                    </a:lnTo>
                    <a:lnTo>
                      <a:pt x="793" y="4130981"/>
                    </a:lnTo>
                    <a:lnTo>
                      <a:pt x="0" y="4122930"/>
                    </a:lnTo>
                    <a:lnTo>
                      <a:pt x="0" y="4114799"/>
                    </a:lnTo>
                    <a:close/>
                  </a:path>
                </a:pathLst>
              </a:custGeom>
              <a:noFill/>
              <a:ln cap="flat" cmpd="sng" w="90575">
                <a:solidFill>
                  <a:srgbClr val="21C45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  <p:sp>
            <p:nvSpPr>
              <p:cNvPr id="121" name="Google Shape;121;p16"/>
              <p:cNvSpPr/>
              <p:nvPr/>
            </p:nvSpPr>
            <p:spPr>
              <a:xfrm>
                <a:off x="514349" y="2305049"/>
                <a:ext cx="6534150" cy="600075"/>
              </a:xfrm>
              <a:custGeom>
                <a:rect b="b" l="l" r="r" t="t"/>
                <a:pathLst>
                  <a:path extrusionOk="0" h="600075" w="6534150">
                    <a:moveTo>
                      <a:pt x="6445153" y="600074"/>
                    </a:moveTo>
                    <a:lnTo>
                      <a:pt x="88995" y="600074"/>
                    </a:lnTo>
                    <a:lnTo>
                      <a:pt x="82801" y="599464"/>
                    </a:lnTo>
                    <a:lnTo>
                      <a:pt x="37131" y="580547"/>
                    </a:lnTo>
                    <a:lnTo>
                      <a:pt x="9643" y="547053"/>
                    </a:lnTo>
                    <a:lnTo>
                      <a:pt x="0" y="511078"/>
                    </a:lnTo>
                    <a:lnTo>
                      <a:pt x="0" y="504824"/>
                    </a:lnTo>
                    <a:lnTo>
                      <a:pt x="0" y="88995"/>
                    </a:lnTo>
                    <a:lnTo>
                      <a:pt x="12577" y="47531"/>
                    </a:lnTo>
                    <a:lnTo>
                      <a:pt x="47532" y="12577"/>
                    </a:lnTo>
                    <a:lnTo>
                      <a:pt x="88995" y="0"/>
                    </a:lnTo>
                    <a:lnTo>
                      <a:pt x="6445153" y="0"/>
                    </a:lnTo>
                    <a:lnTo>
                      <a:pt x="6486616" y="12577"/>
                    </a:lnTo>
                    <a:lnTo>
                      <a:pt x="6521571" y="47531"/>
                    </a:lnTo>
                    <a:lnTo>
                      <a:pt x="6534148" y="88995"/>
                    </a:lnTo>
                    <a:lnTo>
                      <a:pt x="6534148" y="511078"/>
                    </a:lnTo>
                    <a:lnTo>
                      <a:pt x="6521571" y="552542"/>
                    </a:lnTo>
                    <a:lnTo>
                      <a:pt x="6486616" y="587496"/>
                    </a:lnTo>
                    <a:lnTo>
                      <a:pt x="6451346" y="599464"/>
                    </a:lnTo>
                    <a:lnTo>
                      <a:pt x="6445153" y="600074"/>
                    </a:lnTo>
                    <a:close/>
                  </a:path>
                </a:pathLst>
              </a:custGeom>
              <a:solidFill>
                <a:srgbClr val="21C45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</p:grpSp>
        <p:sp>
          <p:nvSpPr>
            <p:cNvPr id="122" name="Google Shape;122;p16"/>
            <p:cNvSpPr txBox="1"/>
            <p:nvPr/>
          </p:nvSpPr>
          <p:spPr>
            <a:xfrm>
              <a:off x="3608601" y="3353940"/>
              <a:ext cx="2799300" cy="38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0200">
              <a:spAutoFit/>
            </a:bodyPr>
            <a:lstStyle/>
            <a:p>
              <a:pPr indent="0" lvl="0" marL="30205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281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MILD CHALLENGE</a:t>
              </a:r>
              <a:endParaRPr sz="4281"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pic>
        <p:nvPicPr>
          <p:cNvPr id="123" name="Google Shape;123;p16" title="Screenshot 2025-08-24 at 20.56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57977" y="5874767"/>
            <a:ext cx="3566350" cy="3426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 title="Screenshot 2025-08-24 at 20.56.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2075" y="4874890"/>
            <a:ext cx="3566350" cy="339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6" title="Screenshot 2025-08-24 at 20.56.1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4286" y="3672820"/>
            <a:ext cx="3566349" cy="34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6" title="Screenshot 2025-08-24 at 20.56.0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99348" y="2676719"/>
            <a:ext cx="3694625" cy="341162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/>
          <p:nvPr/>
        </p:nvSpPr>
        <p:spPr>
          <a:xfrm>
            <a:off x="4597075" y="35678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6"/>
          <p:cNvSpPr/>
          <p:nvPr/>
        </p:nvSpPr>
        <p:spPr>
          <a:xfrm>
            <a:off x="8501386" y="47108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6"/>
          <p:cNvSpPr/>
          <p:nvPr/>
        </p:nvSpPr>
        <p:spPr>
          <a:xfrm>
            <a:off x="12674275" y="58538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/>
        </p:nvSpPr>
        <p:spPr>
          <a:xfrm>
            <a:off x="1399342" y="1863710"/>
            <a:ext cx="72180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6900">
            <a:spAutoFit/>
          </a:bodyPr>
          <a:lstStyle/>
          <a:p>
            <a:pPr indent="0" lvl="0" marL="1688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94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LESSON 1: OBJECT POSITIONING AND SCALING</a:t>
            </a:r>
            <a:endParaRPr sz="2194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35" name="Google Shape;135;p17"/>
          <p:cNvGrpSpPr/>
          <p:nvPr/>
        </p:nvGrpSpPr>
        <p:grpSpPr>
          <a:xfrm>
            <a:off x="507200" y="-87610"/>
            <a:ext cx="17198131" cy="10184236"/>
            <a:chOff x="142810" y="2750221"/>
            <a:chExt cx="9615415" cy="5693971"/>
          </a:xfrm>
        </p:grpSpPr>
        <p:grpSp>
          <p:nvGrpSpPr>
            <p:cNvPr id="136" name="Google Shape;136;p17"/>
            <p:cNvGrpSpPr/>
            <p:nvPr/>
          </p:nvGrpSpPr>
          <p:grpSpPr>
            <a:xfrm>
              <a:off x="142810" y="2750221"/>
              <a:ext cx="9615415" cy="5693971"/>
              <a:chOff x="122576" y="2000249"/>
              <a:chExt cx="7230723" cy="4281825"/>
            </a:xfrm>
          </p:grpSpPr>
          <p:sp>
            <p:nvSpPr>
              <p:cNvPr id="137" name="Google Shape;137;p17"/>
              <p:cNvSpPr/>
              <p:nvPr/>
            </p:nvSpPr>
            <p:spPr>
              <a:xfrm>
                <a:off x="209549" y="2000249"/>
                <a:ext cx="7143750" cy="4238625"/>
              </a:xfrm>
              <a:custGeom>
                <a:rect b="b" l="l" r="r" t="t"/>
                <a:pathLst>
                  <a:path extrusionOk="0" h="4238625" w="7143750">
                    <a:moveTo>
                      <a:pt x="7028054" y="4238624"/>
                    </a:moveTo>
                    <a:lnTo>
                      <a:pt x="115694" y="4238624"/>
                    </a:lnTo>
                    <a:lnTo>
                      <a:pt x="107642" y="4237831"/>
                    </a:lnTo>
                    <a:lnTo>
                      <a:pt x="68927" y="4226086"/>
                    </a:lnTo>
                    <a:lnTo>
                      <a:pt x="30518" y="4196607"/>
                    </a:lnTo>
                    <a:lnTo>
                      <a:pt x="6314" y="4154672"/>
                    </a:lnTo>
                    <a:lnTo>
                      <a:pt x="0" y="4122929"/>
                    </a:lnTo>
                    <a:lnTo>
                      <a:pt x="0" y="4114799"/>
                    </a:lnTo>
                    <a:lnTo>
                      <a:pt x="0" y="115694"/>
                    </a:lnTo>
                    <a:lnTo>
                      <a:pt x="12537" y="68927"/>
                    </a:lnTo>
                    <a:lnTo>
                      <a:pt x="42016" y="30518"/>
                    </a:lnTo>
                    <a:lnTo>
                      <a:pt x="83950" y="6313"/>
                    </a:lnTo>
                    <a:lnTo>
                      <a:pt x="115694" y="0"/>
                    </a:lnTo>
                    <a:lnTo>
                      <a:pt x="7028054" y="0"/>
                    </a:lnTo>
                    <a:lnTo>
                      <a:pt x="7074821" y="12536"/>
                    </a:lnTo>
                    <a:lnTo>
                      <a:pt x="7113230" y="42016"/>
                    </a:lnTo>
                    <a:lnTo>
                      <a:pt x="7137435" y="83950"/>
                    </a:lnTo>
                    <a:lnTo>
                      <a:pt x="7143749" y="115694"/>
                    </a:lnTo>
                    <a:lnTo>
                      <a:pt x="7143749" y="4122929"/>
                    </a:lnTo>
                    <a:lnTo>
                      <a:pt x="7131212" y="4169696"/>
                    </a:lnTo>
                    <a:lnTo>
                      <a:pt x="7101732" y="4208105"/>
                    </a:lnTo>
                    <a:lnTo>
                      <a:pt x="7059798" y="4232309"/>
                    </a:lnTo>
                    <a:lnTo>
                      <a:pt x="7036107" y="4237831"/>
                    </a:lnTo>
                    <a:lnTo>
                      <a:pt x="7028054" y="4238624"/>
                    </a:lnTo>
                    <a:close/>
                  </a:path>
                </a:pathLst>
              </a:custGeom>
              <a:solidFill>
                <a:srgbClr val="F0FDF4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  <p:sp>
            <p:nvSpPr>
              <p:cNvPr id="138" name="Google Shape;138;p17"/>
              <p:cNvSpPr/>
              <p:nvPr/>
            </p:nvSpPr>
            <p:spPr>
              <a:xfrm>
                <a:off x="122576" y="2043449"/>
                <a:ext cx="7143750" cy="4238625"/>
              </a:xfrm>
              <a:custGeom>
                <a:rect b="b" l="l" r="r" t="t"/>
                <a:pathLst>
                  <a:path extrusionOk="0" h="4238625" w="7143750">
                    <a:moveTo>
                      <a:pt x="0" y="4114799"/>
                    </a:moveTo>
                    <a:lnTo>
                      <a:pt x="0" y="123824"/>
                    </a:lnTo>
                    <a:lnTo>
                      <a:pt x="0" y="115694"/>
                    </a:lnTo>
                    <a:lnTo>
                      <a:pt x="793" y="107642"/>
                    </a:lnTo>
                    <a:lnTo>
                      <a:pt x="2379" y="99667"/>
                    </a:lnTo>
                    <a:lnTo>
                      <a:pt x="3965" y="91693"/>
                    </a:lnTo>
                    <a:lnTo>
                      <a:pt x="6314" y="83950"/>
                    </a:lnTo>
                    <a:lnTo>
                      <a:pt x="9425" y="76438"/>
                    </a:lnTo>
                    <a:lnTo>
                      <a:pt x="12537" y="68927"/>
                    </a:lnTo>
                    <a:lnTo>
                      <a:pt x="36267" y="36267"/>
                    </a:lnTo>
                    <a:lnTo>
                      <a:pt x="42016" y="30518"/>
                    </a:lnTo>
                    <a:lnTo>
                      <a:pt x="48271" y="25385"/>
                    </a:lnTo>
                    <a:lnTo>
                      <a:pt x="55031" y="20868"/>
                    </a:lnTo>
                    <a:lnTo>
                      <a:pt x="61791" y="16350"/>
                    </a:lnTo>
                    <a:lnTo>
                      <a:pt x="68927" y="12536"/>
                    </a:lnTo>
                    <a:lnTo>
                      <a:pt x="76439" y="9425"/>
                    </a:lnTo>
                    <a:lnTo>
                      <a:pt x="83950" y="6314"/>
                    </a:lnTo>
                    <a:lnTo>
                      <a:pt x="123825" y="0"/>
                    </a:lnTo>
                    <a:lnTo>
                      <a:pt x="7019924" y="0"/>
                    </a:lnTo>
                    <a:lnTo>
                      <a:pt x="7059798" y="6314"/>
                    </a:lnTo>
                    <a:lnTo>
                      <a:pt x="7067309" y="9425"/>
                    </a:lnTo>
                    <a:lnTo>
                      <a:pt x="7074821" y="12536"/>
                    </a:lnTo>
                    <a:lnTo>
                      <a:pt x="7081957" y="16350"/>
                    </a:lnTo>
                    <a:lnTo>
                      <a:pt x="7088716" y="20867"/>
                    </a:lnTo>
                    <a:lnTo>
                      <a:pt x="7095477" y="25385"/>
                    </a:lnTo>
                    <a:lnTo>
                      <a:pt x="7101732" y="30518"/>
                    </a:lnTo>
                    <a:lnTo>
                      <a:pt x="7107481" y="36267"/>
                    </a:lnTo>
                    <a:lnTo>
                      <a:pt x="7113230" y="42016"/>
                    </a:lnTo>
                    <a:lnTo>
                      <a:pt x="7118363" y="48270"/>
                    </a:lnTo>
                    <a:lnTo>
                      <a:pt x="7122880" y="55031"/>
                    </a:lnTo>
                    <a:lnTo>
                      <a:pt x="7127398" y="61791"/>
                    </a:lnTo>
                    <a:lnTo>
                      <a:pt x="7131212" y="68927"/>
                    </a:lnTo>
                    <a:lnTo>
                      <a:pt x="7134323" y="76438"/>
                    </a:lnTo>
                    <a:lnTo>
                      <a:pt x="7137435" y="83950"/>
                    </a:lnTo>
                    <a:lnTo>
                      <a:pt x="7139784" y="91693"/>
                    </a:lnTo>
                    <a:lnTo>
                      <a:pt x="7141370" y="99667"/>
                    </a:lnTo>
                    <a:lnTo>
                      <a:pt x="7142956" y="107641"/>
                    </a:lnTo>
                    <a:lnTo>
                      <a:pt x="7143749" y="115694"/>
                    </a:lnTo>
                    <a:lnTo>
                      <a:pt x="7143749" y="123824"/>
                    </a:lnTo>
                    <a:lnTo>
                      <a:pt x="7143749" y="4114799"/>
                    </a:lnTo>
                    <a:lnTo>
                      <a:pt x="7143749" y="4122930"/>
                    </a:lnTo>
                    <a:lnTo>
                      <a:pt x="7142956" y="4130981"/>
                    </a:lnTo>
                    <a:lnTo>
                      <a:pt x="7141370" y="4138956"/>
                    </a:lnTo>
                    <a:lnTo>
                      <a:pt x="7139784" y="4146929"/>
                    </a:lnTo>
                    <a:lnTo>
                      <a:pt x="7137435" y="4154672"/>
                    </a:lnTo>
                    <a:lnTo>
                      <a:pt x="7134323" y="4162184"/>
                    </a:lnTo>
                    <a:lnTo>
                      <a:pt x="7131212" y="4169696"/>
                    </a:lnTo>
                    <a:lnTo>
                      <a:pt x="7127398" y="4176831"/>
                    </a:lnTo>
                    <a:lnTo>
                      <a:pt x="7122880" y="4183592"/>
                    </a:lnTo>
                    <a:lnTo>
                      <a:pt x="7118363" y="4190353"/>
                    </a:lnTo>
                    <a:lnTo>
                      <a:pt x="7113230" y="4196608"/>
                    </a:lnTo>
                    <a:lnTo>
                      <a:pt x="7107481" y="4202357"/>
                    </a:lnTo>
                    <a:lnTo>
                      <a:pt x="7101732" y="4208106"/>
                    </a:lnTo>
                    <a:lnTo>
                      <a:pt x="7067309" y="4229198"/>
                    </a:lnTo>
                    <a:lnTo>
                      <a:pt x="7059798" y="4232309"/>
                    </a:lnTo>
                    <a:lnTo>
                      <a:pt x="7052055" y="4234658"/>
                    </a:lnTo>
                    <a:lnTo>
                      <a:pt x="7044081" y="4236245"/>
                    </a:lnTo>
                    <a:lnTo>
                      <a:pt x="7036107" y="4237831"/>
                    </a:lnTo>
                    <a:lnTo>
                      <a:pt x="7028054" y="4238624"/>
                    </a:lnTo>
                    <a:lnTo>
                      <a:pt x="7019924" y="4238624"/>
                    </a:lnTo>
                    <a:lnTo>
                      <a:pt x="123825" y="4238624"/>
                    </a:lnTo>
                    <a:lnTo>
                      <a:pt x="115694" y="4238624"/>
                    </a:lnTo>
                    <a:lnTo>
                      <a:pt x="107642" y="4237831"/>
                    </a:lnTo>
                    <a:lnTo>
                      <a:pt x="99667" y="4236245"/>
                    </a:lnTo>
                    <a:lnTo>
                      <a:pt x="91693" y="4234658"/>
                    </a:lnTo>
                    <a:lnTo>
                      <a:pt x="83950" y="4232309"/>
                    </a:lnTo>
                    <a:lnTo>
                      <a:pt x="76439" y="4229198"/>
                    </a:lnTo>
                    <a:lnTo>
                      <a:pt x="68927" y="4226087"/>
                    </a:lnTo>
                    <a:lnTo>
                      <a:pt x="36267" y="4202357"/>
                    </a:lnTo>
                    <a:lnTo>
                      <a:pt x="30518" y="4196608"/>
                    </a:lnTo>
                    <a:lnTo>
                      <a:pt x="9425" y="4162184"/>
                    </a:lnTo>
                    <a:lnTo>
                      <a:pt x="6314" y="4154672"/>
                    </a:lnTo>
                    <a:lnTo>
                      <a:pt x="3965" y="4146929"/>
                    </a:lnTo>
                    <a:lnTo>
                      <a:pt x="2379" y="4138956"/>
                    </a:lnTo>
                    <a:lnTo>
                      <a:pt x="793" y="4130981"/>
                    </a:lnTo>
                    <a:lnTo>
                      <a:pt x="0" y="4122930"/>
                    </a:lnTo>
                    <a:lnTo>
                      <a:pt x="0" y="4114799"/>
                    </a:lnTo>
                    <a:close/>
                  </a:path>
                </a:pathLst>
              </a:custGeom>
              <a:noFill/>
              <a:ln cap="flat" cmpd="sng" w="90575">
                <a:solidFill>
                  <a:srgbClr val="21C45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  <p:sp>
            <p:nvSpPr>
              <p:cNvPr id="139" name="Google Shape;139;p17"/>
              <p:cNvSpPr/>
              <p:nvPr/>
            </p:nvSpPr>
            <p:spPr>
              <a:xfrm>
                <a:off x="514349" y="2305049"/>
                <a:ext cx="6534150" cy="600075"/>
              </a:xfrm>
              <a:custGeom>
                <a:rect b="b" l="l" r="r" t="t"/>
                <a:pathLst>
                  <a:path extrusionOk="0" h="600075" w="6534150">
                    <a:moveTo>
                      <a:pt x="6445153" y="600074"/>
                    </a:moveTo>
                    <a:lnTo>
                      <a:pt x="88995" y="600074"/>
                    </a:lnTo>
                    <a:lnTo>
                      <a:pt x="82801" y="599464"/>
                    </a:lnTo>
                    <a:lnTo>
                      <a:pt x="37131" y="580547"/>
                    </a:lnTo>
                    <a:lnTo>
                      <a:pt x="9643" y="547053"/>
                    </a:lnTo>
                    <a:lnTo>
                      <a:pt x="0" y="511078"/>
                    </a:lnTo>
                    <a:lnTo>
                      <a:pt x="0" y="504824"/>
                    </a:lnTo>
                    <a:lnTo>
                      <a:pt x="0" y="88995"/>
                    </a:lnTo>
                    <a:lnTo>
                      <a:pt x="12577" y="47531"/>
                    </a:lnTo>
                    <a:lnTo>
                      <a:pt x="47532" y="12577"/>
                    </a:lnTo>
                    <a:lnTo>
                      <a:pt x="88995" y="0"/>
                    </a:lnTo>
                    <a:lnTo>
                      <a:pt x="6445153" y="0"/>
                    </a:lnTo>
                    <a:lnTo>
                      <a:pt x="6486616" y="12577"/>
                    </a:lnTo>
                    <a:lnTo>
                      <a:pt x="6521571" y="47531"/>
                    </a:lnTo>
                    <a:lnTo>
                      <a:pt x="6534148" y="88995"/>
                    </a:lnTo>
                    <a:lnTo>
                      <a:pt x="6534148" y="511078"/>
                    </a:lnTo>
                    <a:lnTo>
                      <a:pt x="6521571" y="552542"/>
                    </a:lnTo>
                    <a:lnTo>
                      <a:pt x="6486616" y="587496"/>
                    </a:lnTo>
                    <a:lnTo>
                      <a:pt x="6451346" y="599464"/>
                    </a:lnTo>
                    <a:lnTo>
                      <a:pt x="6445153" y="600074"/>
                    </a:lnTo>
                    <a:close/>
                  </a:path>
                </a:pathLst>
              </a:custGeom>
              <a:solidFill>
                <a:srgbClr val="21C45D"/>
              </a:solidFill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329"/>
              </a:p>
            </p:txBody>
          </p:sp>
        </p:grpSp>
        <p:sp>
          <p:nvSpPr>
            <p:cNvPr id="140" name="Google Shape;140;p17"/>
            <p:cNvSpPr txBox="1"/>
            <p:nvPr/>
          </p:nvSpPr>
          <p:spPr>
            <a:xfrm>
              <a:off x="3608601" y="3353940"/>
              <a:ext cx="2799300" cy="38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30200">
              <a:spAutoFit/>
            </a:bodyPr>
            <a:lstStyle/>
            <a:p>
              <a:pPr indent="0" lvl="0" marL="30205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281">
                  <a:solidFill>
                    <a:srgbClr val="FFFFFF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MILD CHALLENGE</a:t>
              </a:r>
              <a:endParaRPr sz="4281"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pic>
        <p:nvPicPr>
          <p:cNvPr id="141" name="Google Shape;141;p17" title="Screenshot 2025-08-24 at 20.56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3506" y="617131"/>
            <a:ext cx="4903080" cy="4711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7" title="Screenshot 2025-08-24 at 20.56.3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0771" y="390475"/>
            <a:ext cx="4903082" cy="4668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7" title="Screenshot 2025-08-24 at 20.56.19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8046" y="379327"/>
            <a:ext cx="4903081" cy="4690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7" title="Screenshot 2025-08-24 at 20.56.0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1951" y="5328352"/>
            <a:ext cx="5055273" cy="466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BEB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/>
          <p:nvPr/>
        </p:nvSpPr>
        <p:spPr>
          <a:xfrm>
            <a:off x="4270153" y="7264849"/>
            <a:ext cx="9158400" cy="12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7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2">
                <a:solidFill>
                  <a:srgbClr val="049569"/>
                </a:solidFill>
                <a:latin typeface="Comic Sans MS"/>
                <a:ea typeface="Comic Sans MS"/>
                <a:cs typeface="Comic Sans MS"/>
                <a:sym typeface="Comic Sans MS"/>
              </a:rPr>
              <a:t>You did it </a:t>
            </a:r>
            <a:r>
              <a:rPr b="1" lang="en-US" sz="2902">
                <a:solidFill>
                  <a:srgbClr val="049569"/>
                </a:solidFill>
                <a:latin typeface="Comic Sans MS"/>
                <a:ea typeface="Comic Sans MS"/>
                <a:cs typeface="Comic Sans MS"/>
                <a:sym typeface="Comic Sans MS"/>
              </a:rPr>
              <a:t>w</a:t>
            </a:r>
            <a:r>
              <a:rPr b="1" lang="en-US" sz="2902">
                <a:solidFill>
                  <a:srgbClr val="049569"/>
                </a:solidFill>
                <a:latin typeface="Comic Sans MS"/>
                <a:ea typeface="Comic Sans MS"/>
                <a:cs typeface="Comic Sans MS"/>
                <a:sym typeface="Comic Sans MS"/>
              </a:rPr>
              <a:t>hen:</a:t>
            </a:r>
            <a:endParaRPr sz="2902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lnSpc>
                <a:spcPct val="100000"/>
              </a:lnSpc>
              <a:spcBef>
                <a:spcPts val="2503"/>
              </a:spcBef>
              <a:spcAft>
                <a:spcPts val="0"/>
              </a:spcAft>
              <a:buNone/>
            </a:pPr>
            <a:r>
              <a:rPr lang="en-US" sz="2902">
                <a:solidFill>
                  <a:srgbClr val="049569"/>
                </a:solidFill>
                <a:latin typeface="Comic Sans MS"/>
                <a:ea typeface="Comic Sans MS"/>
                <a:cs typeface="Comic Sans MS"/>
                <a:sym typeface="Comic Sans MS"/>
              </a:rPr>
              <a:t>Your planets are in the right order and look realistic!</a:t>
            </a:r>
            <a:endParaRPr sz="2902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pSp>
        <p:nvGrpSpPr>
          <p:cNvPr id="150" name="Google Shape;150;p18"/>
          <p:cNvGrpSpPr/>
          <p:nvPr/>
        </p:nvGrpSpPr>
        <p:grpSpPr>
          <a:xfrm>
            <a:off x="209552" y="200027"/>
            <a:ext cx="17277874" cy="9583461"/>
            <a:chOff x="209549" y="200024"/>
            <a:chExt cx="7143750" cy="3962400"/>
          </a:xfrm>
        </p:grpSpPr>
        <p:sp>
          <p:nvSpPr>
            <p:cNvPr id="151" name="Google Shape;151;p18"/>
            <p:cNvSpPr/>
            <p:nvPr/>
          </p:nvSpPr>
          <p:spPr>
            <a:xfrm>
              <a:off x="209549" y="200024"/>
              <a:ext cx="7143750" cy="3962400"/>
            </a:xfrm>
            <a:custGeom>
              <a:rect b="b" l="l" r="r" t="t"/>
              <a:pathLst>
                <a:path extrusionOk="0" h="3962400" w="7143750">
                  <a:moveTo>
                    <a:pt x="7028054" y="3962398"/>
                  </a:moveTo>
                  <a:lnTo>
                    <a:pt x="115694" y="3962398"/>
                  </a:lnTo>
                  <a:lnTo>
                    <a:pt x="107642" y="3961605"/>
                  </a:lnTo>
                  <a:lnTo>
                    <a:pt x="68927" y="3949859"/>
                  </a:lnTo>
                  <a:lnTo>
                    <a:pt x="30518" y="3920381"/>
                  </a:lnTo>
                  <a:lnTo>
                    <a:pt x="6314" y="3878447"/>
                  </a:lnTo>
                  <a:lnTo>
                    <a:pt x="0" y="3846704"/>
                  </a:lnTo>
                  <a:lnTo>
                    <a:pt x="0" y="3838574"/>
                  </a:lnTo>
                  <a:lnTo>
                    <a:pt x="0" y="115694"/>
                  </a:lnTo>
                  <a:lnTo>
                    <a:pt x="12537" y="68926"/>
                  </a:lnTo>
                  <a:lnTo>
                    <a:pt x="42016" y="30516"/>
                  </a:lnTo>
                  <a:lnTo>
                    <a:pt x="83950" y="6314"/>
                  </a:lnTo>
                  <a:lnTo>
                    <a:pt x="115694" y="0"/>
                  </a:lnTo>
                  <a:lnTo>
                    <a:pt x="7028054" y="0"/>
                  </a:lnTo>
                  <a:lnTo>
                    <a:pt x="7074821" y="12536"/>
                  </a:lnTo>
                  <a:lnTo>
                    <a:pt x="7113230" y="42014"/>
                  </a:lnTo>
                  <a:lnTo>
                    <a:pt x="7137435" y="83948"/>
                  </a:lnTo>
                  <a:lnTo>
                    <a:pt x="7143749" y="115694"/>
                  </a:lnTo>
                  <a:lnTo>
                    <a:pt x="7143749" y="3846704"/>
                  </a:lnTo>
                  <a:lnTo>
                    <a:pt x="7131212" y="3893470"/>
                  </a:lnTo>
                  <a:lnTo>
                    <a:pt x="7101732" y="3931879"/>
                  </a:lnTo>
                  <a:lnTo>
                    <a:pt x="7059798" y="3956082"/>
                  </a:lnTo>
                  <a:lnTo>
                    <a:pt x="7036107" y="3961605"/>
                  </a:lnTo>
                  <a:lnTo>
                    <a:pt x="7028054" y="3962398"/>
                  </a:lnTo>
                  <a:close/>
                </a:path>
              </a:pathLst>
            </a:custGeom>
            <a:solidFill>
              <a:srgbClr val="FFFAEB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386"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209549" y="200024"/>
              <a:ext cx="7143750" cy="3962400"/>
            </a:xfrm>
            <a:custGeom>
              <a:rect b="b" l="l" r="r" t="t"/>
              <a:pathLst>
                <a:path extrusionOk="0" h="3962400" w="7143750">
                  <a:moveTo>
                    <a:pt x="0" y="3838574"/>
                  </a:moveTo>
                  <a:lnTo>
                    <a:pt x="0" y="123824"/>
                  </a:lnTo>
                  <a:lnTo>
                    <a:pt x="0" y="115694"/>
                  </a:lnTo>
                  <a:lnTo>
                    <a:pt x="793" y="107641"/>
                  </a:lnTo>
                  <a:lnTo>
                    <a:pt x="2379" y="99667"/>
                  </a:lnTo>
                  <a:lnTo>
                    <a:pt x="3965" y="91692"/>
                  </a:lnTo>
                  <a:lnTo>
                    <a:pt x="6314" y="83948"/>
                  </a:lnTo>
                  <a:lnTo>
                    <a:pt x="25385" y="48269"/>
                  </a:lnTo>
                  <a:lnTo>
                    <a:pt x="36267" y="36266"/>
                  </a:lnTo>
                  <a:lnTo>
                    <a:pt x="42016" y="30516"/>
                  </a:lnTo>
                  <a:lnTo>
                    <a:pt x="48271" y="25384"/>
                  </a:lnTo>
                  <a:lnTo>
                    <a:pt x="55031" y="20868"/>
                  </a:lnTo>
                  <a:lnTo>
                    <a:pt x="61791" y="16351"/>
                  </a:lnTo>
                  <a:lnTo>
                    <a:pt x="99667" y="2378"/>
                  </a:lnTo>
                  <a:lnTo>
                    <a:pt x="115694" y="0"/>
                  </a:lnTo>
                  <a:lnTo>
                    <a:pt x="123825" y="0"/>
                  </a:lnTo>
                  <a:lnTo>
                    <a:pt x="7019924" y="0"/>
                  </a:lnTo>
                  <a:lnTo>
                    <a:pt x="7028054" y="0"/>
                  </a:lnTo>
                  <a:lnTo>
                    <a:pt x="7036106" y="792"/>
                  </a:lnTo>
                  <a:lnTo>
                    <a:pt x="7074821" y="12536"/>
                  </a:lnTo>
                  <a:lnTo>
                    <a:pt x="7088716" y="20867"/>
                  </a:lnTo>
                  <a:lnTo>
                    <a:pt x="7095477" y="25384"/>
                  </a:lnTo>
                  <a:lnTo>
                    <a:pt x="7101732" y="30516"/>
                  </a:lnTo>
                  <a:lnTo>
                    <a:pt x="7107481" y="36266"/>
                  </a:lnTo>
                  <a:lnTo>
                    <a:pt x="7113230" y="42014"/>
                  </a:lnTo>
                  <a:lnTo>
                    <a:pt x="7134323" y="76437"/>
                  </a:lnTo>
                  <a:lnTo>
                    <a:pt x="7143749" y="115694"/>
                  </a:lnTo>
                  <a:lnTo>
                    <a:pt x="7143749" y="123824"/>
                  </a:lnTo>
                  <a:lnTo>
                    <a:pt x="7143749" y="3838574"/>
                  </a:lnTo>
                  <a:lnTo>
                    <a:pt x="7143749" y="3846704"/>
                  </a:lnTo>
                  <a:lnTo>
                    <a:pt x="7142956" y="3854756"/>
                  </a:lnTo>
                  <a:lnTo>
                    <a:pt x="7141370" y="3862730"/>
                  </a:lnTo>
                  <a:lnTo>
                    <a:pt x="7139784" y="3870705"/>
                  </a:lnTo>
                  <a:lnTo>
                    <a:pt x="7137435" y="3878447"/>
                  </a:lnTo>
                  <a:lnTo>
                    <a:pt x="7134323" y="3885958"/>
                  </a:lnTo>
                  <a:lnTo>
                    <a:pt x="7131212" y="3893470"/>
                  </a:lnTo>
                  <a:lnTo>
                    <a:pt x="7127398" y="3900605"/>
                  </a:lnTo>
                  <a:lnTo>
                    <a:pt x="7122880" y="3907365"/>
                  </a:lnTo>
                  <a:lnTo>
                    <a:pt x="7118363" y="3914125"/>
                  </a:lnTo>
                  <a:lnTo>
                    <a:pt x="7088717" y="3941528"/>
                  </a:lnTo>
                  <a:lnTo>
                    <a:pt x="7052055" y="3958431"/>
                  </a:lnTo>
                  <a:lnTo>
                    <a:pt x="7019924" y="3962399"/>
                  </a:lnTo>
                  <a:lnTo>
                    <a:pt x="123825" y="3962399"/>
                  </a:lnTo>
                  <a:lnTo>
                    <a:pt x="83950" y="3956082"/>
                  </a:lnTo>
                  <a:lnTo>
                    <a:pt x="48271" y="3937012"/>
                  </a:lnTo>
                  <a:lnTo>
                    <a:pt x="20868" y="3907365"/>
                  </a:lnTo>
                  <a:lnTo>
                    <a:pt x="9425" y="3885958"/>
                  </a:lnTo>
                  <a:lnTo>
                    <a:pt x="6314" y="3878447"/>
                  </a:lnTo>
                  <a:lnTo>
                    <a:pt x="3965" y="3870705"/>
                  </a:lnTo>
                  <a:lnTo>
                    <a:pt x="2379" y="3862730"/>
                  </a:lnTo>
                  <a:lnTo>
                    <a:pt x="793" y="3854756"/>
                  </a:lnTo>
                  <a:lnTo>
                    <a:pt x="0" y="3846704"/>
                  </a:lnTo>
                  <a:lnTo>
                    <a:pt x="0" y="3838574"/>
                  </a:lnTo>
                  <a:close/>
                </a:path>
              </a:pathLst>
            </a:custGeom>
            <a:noFill/>
            <a:ln cap="flat" cmpd="sng" w="92075">
              <a:solidFill>
                <a:srgbClr val="F59D0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386"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514349" y="504824"/>
              <a:ext cx="6534150" cy="600075"/>
            </a:xfrm>
            <a:custGeom>
              <a:rect b="b" l="l" r="r" t="t"/>
              <a:pathLst>
                <a:path extrusionOk="0" h="600075" w="6534150">
                  <a:moveTo>
                    <a:pt x="6445153" y="600074"/>
                  </a:moveTo>
                  <a:lnTo>
                    <a:pt x="88995" y="600074"/>
                  </a:lnTo>
                  <a:lnTo>
                    <a:pt x="82801" y="599464"/>
                  </a:lnTo>
                  <a:lnTo>
                    <a:pt x="37131" y="580545"/>
                  </a:lnTo>
                  <a:lnTo>
                    <a:pt x="9643" y="547051"/>
                  </a:lnTo>
                  <a:lnTo>
                    <a:pt x="0" y="511079"/>
                  </a:lnTo>
                  <a:lnTo>
                    <a:pt x="0" y="504824"/>
                  </a:lnTo>
                  <a:lnTo>
                    <a:pt x="0" y="88995"/>
                  </a:lnTo>
                  <a:lnTo>
                    <a:pt x="12577" y="47530"/>
                  </a:lnTo>
                  <a:lnTo>
                    <a:pt x="47532" y="12575"/>
                  </a:lnTo>
                  <a:lnTo>
                    <a:pt x="88995" y="0"/>
                  </a:lnTo>
                  <a:lnTo>
                    <a:pt x="6445153" y="0"/>
                  </a:lnTo>
                  <a:lnTo>
                    <a:pt x="6486616" y="12575"/>
                  </a:lnTo>
                  <a:lnTo>
                    <a:pt x="6521571" y="47530"/>
                  </a:lnTo>
                  <a:lnTo>
                    <a:pt x="6534148" y="88995"/>
                  </a:lnTo>
                  <a:lnTo>
                    <a:pt x="6534148" y="511079"/>
                  </a:lnTo>
                  <a:lnTo>
                    <a:pt x="6521571" y="552540"/>
                  </a:lnTo>
                  <a:lnTo>
                    <a:pt x="6486616" y="587494"/>
                  </a:lnTo>
                  <a:lnTo>
                    <a:pt x="6451346" y="599464"/>
                  </a:lnTo>
                  <a:lnTo>
                    <a:pt x="6445153" y="600074"/>
                  </a:lnTo>
                  <a:close/>
                </a:path>
              </a:pathLst>
            </a:custGeom>
            <a:solidFill>
              <a:srgbClr val="F59D0A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386"/>
            </a:p>
          </p:txBody>
        </p:sp>
      </p:grpSp>
      <p:sp>
        <p:nvSpPr>
          <p:cNvPr id="154" name="Google Shape;154;p18"/>
          <p:cNvSpPr txBox="1"/>
          <p:nvPr/>
        </p:nvSpPr>
        <p:spPr>
          <a:xfrm>
            <a:off x="5834901" y="211498"/>
            <a:ext cx="60282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0725">
            <a:spAutoFit/>
          </a:bodyPr>
          <a:lstStyle/>
          <a:p>
            <a:pPr indent="0" lvl="0" marL="3071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353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MEDIUM CHALLENGE</a:t>
            </a:r>
            <a:endParaRPr sz="4353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55" name="Google Shape;155;p18" title="Screenshot 2025-08-24 at 20.57.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0151" y="6220371"/>
            <a:ext cx="3566350" cy="3334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8" title="Screenshot 2025-08-24 at 20.57.0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8318" y="6209154"/>
            <a:ext cx="3566350" cy="3356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8" title="Screenshot 2025-08-24 at 20.56.5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20812" y="2970852"/>
            <a:ext cx="3633999" cy="342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8" title="Screenshot 2025-08-24 at 20.56.31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1710" y="2230702"/>
            <a:ext cx="3566350" cy="339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8" title="Screenshot 2025-08-24 at 20.56.1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5650" y="1896606"/>
            <a:ext cx="3566349" cy="341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/>
          <p:nvPr/>
        </p:nvSpPr>
        <p:spPr>
          <a:xfrm>
            <a:off x="4597075" y="35678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18" title="Screenshot 2025-08-24 at 20.56.39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888327" y="2468571"/>
            <a:ext cx="3566350" cy="342679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8"/>
          <p:cNvSpPr/>
          <p:nvPr/>
        </p:nvSpPr>
        <p:spPr>
          <a:xfrm>
            <a:off x="8714961" y="4243723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8"/>
          <p:cNvSpPr/>
          <p:nvPr/>
        </p:nvSpPr>
        <p:spPr>
          <a:xfrm>
            <a:off x="12155900" y="5249348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8"/>
          <p:cNvSpPr/>
          <p:nvPr/>
        </p:nvSpPr>
        <p:spPr>
          <a:xfrm rot="9156525">
            <a:off x="12486323" y="6524850"/>
            <a:ext cx="623391" cy="28982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8"/>
          <p:cNvSpPr/>
          <p:nvPr/>
        </p:nvSpPr>
        <p:spPr>
          <a:xfrm rot="10800000">
            <a:off x="8124423" y="6691353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19"/>
          <p:cNvGrpSpPr/>
          <p:nvPr/>
        </p:nvGrpSpPr>
        <p:grpSpPr>
          <a:xfrm>
            <a:off x="226460" y="405041"/>
            <a:ext cx="17483614" cy="9720889"/>
            <a:chOff x="209549" y="4581524"/>
            <a:chExt cx="7143750" cy="3971925"/>
          </a:xfrm>
        </p:grpSpPr>
        <p:sp>
          <p:nvSpPr>
            <p:cNvPr id="171" name="Google Shape;171;p19"/>
            <p:cNvSpPr/>
            <p:nvPr/>
          </p:nvSpPr>
          <p:spPr>
            <a:xfrm>
              <a:off x="209549" y="4581524"/>
              <a:ext cx="7143750" cy="3971925"/>
            </a:xfrm>
            <a:custGeom>
              <a:rect b="b" l="l" r="r" t="t"/>
              <a:pathLst>
                <a:path extrusionOk="0" h="3971925" w="7143750">
                  <a:moveTo>
                    <a:pt x="7028054" y="3971924"/>
                  </a:moveTo>
                  <a:lnTo>
                    <a:pt x="115694" y="3971924"/>
                  </a:lnTo>
                  <a:lnTo>
                    <a:pt x="107642" y="3971131"/>
                  </a:lnTo>
                  <a:lnTo>
                    <a:pt x="68927" y="3959385"/>
                  </a:lnTo>
                  <a:lnTo>
                    <a:pt x="30518" y="3929906"/>
                  </a:lnTo>
                  <a:lnTo>
                    <a:pt x="6314" y="3887971"/>
                  </a:lnTo>
                  <a:lnTo>
                    <a:pt x="0" y="3856229"/>
                  </a:lnTo>
                  <a:lnTo>
                    <a:pt x="0" y="3848099"/>
                  </a:lnTo>
                  <a:lnTo>
                    <a:pt x="0" y="115694"/>
                  </a:lnTo>
                  <a:lnTo>
                    <a:pt x="12537" y="68926"/>
                  </a:lnTo>
                  <a:lnTo>
                    <a:pt x="42016" y="30516"/>
                  </a:lnTo>
                  <a:lnTo>
                    <a:pt x="83950" y="6313"/>
                  </a:lnTo>
                  <a:lnTo>
                    <a:pt x="115694" y="0"/>
                  </a:lnTo>
                  <a:lnTo>
                    <a:pt x="7028054" y="0"/>
                  </a:lnTo>
                  <a:lnTo>
                    <a:pt x="7074821" y="12535"/>
                  </a:lnTo>
                  <a:lnTo>
                    <a:pt x="7113230" y="42016"/>
                  </a:lnTo>
                  <a:lnTo>
                    <a:pt x="7137435" y="83949"/>
                  </a:lnTo>
                  <a:lnTo>
                    <a:pt x="7143749" y="115694"/>
                  </a:lnTo>
                  <a:lnTo>
                    <a:pt x="7143749" y="3856229"/>
                  </a:lnTo>
                  <a:lnTo>
                    <a:pt x="7131212" y="3902996"/>
                  </a:lnTo>
                  <a:lnTo>
                    <a:pt x="7101732" y="3941405"/>
                  </a:lnTo>
                  <a:lnTo>
                    <a:pt x="7059798" y="3965608"/>
                  </a:lnTo>
                  <a:lnTo>
                    <a:pt x="7036107" y="3971130"/>
                  </a:lnTo>
                  <a:lnTo>
                    <a:pt x="7028054" y="3971924"/>
                  </a:lnTo>
                  <a:close/>
                </a:path>
              </a:pathLst>
            </a:custGeom>
            <a:solidFill>
              <a:srgbClr val="FEF1F1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26"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209549" y="4581524"/>
              <a:ext cx="7143750" cy="3971925"/>
            </a:xfrm>
            <a:custGeom>
              <a:rect b="b" l="l" r="r" t="t"/>
              <a:pathLst>
                <a:path extrusionOk="0" h="3971925" w="7143750">
                  <a:moveTo>
                    <a:pt x="0" y="3848099"/>
                  </a:moveTo>
                  <a:lnTo>
                    <a:pt x="0" y="123824"/>
                  </a:lnTo>
                  <a:lnTo>
                    <a:pt x="0" y="115694"/>
                  </a:lnTo>
                  <a:lnTo>
                    <a:pt x="793" y="107642"/>
                  </a:lnTo>
                  <a:lnTo>
                    <a:pt x="2379" y="99667"/>
                  </a:lnTo>
                  <a:lnTo>
                    <a:pt x="3965" y="91692"/>
                  </a:lnTo>
                  <a:lnTo>
                    <a:pt x="6314" y="83949"/>
                  </a:lnTo>
                  <a:lnTo>
                    <a:pt x="9425" y="76438"/>
                  </a:lnTo>
                  <a:lnTo>
                    <a:pt x="12537" y="68926"/>
                  </a:lnTo>
                  <a:lnTo>
                    <a:pt x="36267" y="36266"/>
                  </a:lnTo>
                  <a:lnTo>
                    <a:pt x="42016" y="30516"/>
                  </a:lnTo>
                  <a:lnTo>
                    <a:pt x="76439" y="9423"/>
                  </a:lnTo>
                  <a:lnTo>
                    <a:pt x="115694" y="0"/>
                  </a:lnTo>
                  <a:lnTo>
                    <a:pt x="123825" y="0"/>
                  </a:lnTo>
                  <a:lnTo>
                    <a:pt x="7019924" y="0"/>
                  </a:lnTo>
                  <a:lnTo>
                    <a:pt x="7028054" y="0"/>
                  </a:lnTo>
                  <a:lnTo>
                    <a:pt x="7036106" y="792"/>
                  </a:lnTo>
                  <a:lnTo>
                    <a:pt x="7074821" y="12535"/>
                  </a:lnTo>
                  <a:lnTo>
                    <a:pt x="7088716" y="20867"/>
                  </a:lnTo>
                  <a:lnTo>
                    <a:pt x="7095477" y="25384"/>
                  </a:lnTo>
                  <a:lnTo>
                    <a:pt x="7101732" y="30516"/>
                  </a:lnTo>
                  <a:lnTo>
                    <a:pt x="7107481" y="36266"/>
                  </a:lnTo>
                  <a:lnTo>
                    <a:pt x="7113230" y="42016"/>
                  </a:lnTo>
                  <a:lnTo>
                    <a:pt x="7134323" y="76437"/>
                  </a:lnTo>
                  <a:lnTo>
                    <a:pt x="7143749" y="115694"/>
                  </a:lnTo>
                  <a:lnTo>
                    <a:pt x="7143749" y="123824"/>
                  </a:lnTo>
                  <a:lnTo>
                    <a:pt x="7143749" y="3848099"/>
                  </a:lnTo>
                  <a:lnTo>
                    <a:pt x="7143749" y="3856229"/>
                  </a:lnTo>
                  <a:lnTo>
                    <a:pt x="7142956" y="3864281"/>
                  </a:lnTo>
                  <a:lnTo>
                    <a:pt x="7141370" y="3872254"/>
                  </a:lnTo>
                  <a:lnTo>
                    <a:pt x="7139784" y="3880229"/>
                  </a:lnTo>
                  <a:lnTo>
                    <a:pt x="7137435" y="3887971"/>
                  </a:lnTo>
                  <a:lnTo>
                    <a:pt x="7134323" y="3895483"/>
                  </a:lnTo>
                  <a:lnTo>
                    <a:pt x="7131212" y="3902996"/>
                  </a:lnTo>
                  <a:lnTo>
                    <a:pt x="7127398" y="3910132"/>
                  </a:lnTo>
                  <a:lnTo>
                    <a:pt x="7122880" y="3916892"/>
                  </a:lnTo>
                  <a:lnTo>
                    <a:pt x="7118363" y="3923651"/>
                  </a:lnTo>
                  <a:lnTo>
                    <a:pt x="7088717" y="3951055"/>
                  </a:lnTo>
                  <a:lnTo>
                    <a:pt x="7067309" y="3962495"/>
                  </a:lnTo>
                  <a:lnTo>
                    <a:pt x="7059798" y="3965608"/>
                  </a:lnTo>
                  <a:lnTo>
                    <a:pt x="7052055" y="3967957"/>
                  </a:lnTo>
                  <a:lnTo>
                    <a:pt x="7044081" y="3969543"/>
                  </a:lnTo>
                  <a:lnTo>
                    <a:pt x="7036107" y="3971130"/>
                  </a:lnTo>
                  <a:lnTo>
                    <a:pt x="7028054" y="3971924"/>
                  </a:lnTo>
                  <a:lnTo>
                    <a:pt x="7019924" y="3971924"/>
                  </a:lnTo>
                  <a:lnTo>
                    <a:pt x="123825" y="3971924"/>
                  </a:lnTo>
                  <a:lnTo>
                    <a:pt x="115694" y="3971924"/>
                  </a:lnTo>
                  <a:lnTo>
                    <a:pt x="107642" y="3971131"/>
                  </a:lnTo>
                  <a:lnTo>
                    <a:pt x="99667" y="3969544"/>
                  </a:lnTo>
                  <a:lnTo>
                    <a:pt x="91693" y="3967958"/>
                  </a:lnTo>
                  <a:lnTo>
                    <a:pt x="83950" y="3965609"/>
                  </a:lnTo>
                  <a:lnTo>
                    <a:pt x="76439" y="3962497"/>
                  </a:lnTo>
                  <a:lnTo>
                    <a:pt x="68927" y="3959385"/>
                  </a:lnTo>
                  <a:lnTo>
                    <a:pt x="36267" y="3935656"/>
                  </a:lnTo>
                  <a:lnTo>
                    <a:pt x="20868" y="3916891"/>
                  </a:lnTo>
                  <a:lnTo>
                    <a:pt x="16351" y="3910132"/>
                  </a:lnTo>
                  <a:lnTo>
                    <a:pt x="12537" y="3902996"/>
                  </a:lnTo>
                  <a:lnTo>
                    <a:pt x="9425" y="3895483"/>
                  </a:lnTo>
                  <a:lnTo>
                    <a:pt x="6314" y="3887971"/>
                  </a:lnTo>
                  <a:lnTo>
                    <a:pt x="3965" y="3880229"/>
                  </a:lnTo>
                  <a:lnTo>
                    <a:pt x="2379" y="3872256"/>
                  </a:lnTo>
                  <a:lnTo>
                    <a:pt x="793" y="3864281"/>
                  </a:lnTo>
                  <a:lnTo>
                    <a:pt x="0" y="3856229"/>
                  </a:lnTo>
                  <a:lnTo>
                    <a:pt x="0" y="3848099"/>
                  </a:lnTo>
                  <a:close/>
                </a:path>
              </a:pathLst>
            </a:custGeom>
            <a:noFill/>
            <a:ln cap="flat" cmpd="sng" w="93175">
              <a:solidFill>
                <a:srgbClr val="EF444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26"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14349" y="4886324"/>
              <a:ext cx="6534150" cy="600075"/>
            </a:xfrm>
            <a:custGeom>
              <a:rect b="b" l="l" r="r" t="t"/>
              <a:pathLst>
                <a:path extrusionOk="0" h="600075" w="6534150">
                  <a:moveTo>
                    <a:pt x="6445153" y="600074"/>
                  </a:moveTo>
                  <a:lnTo>
                    <a:pt x="88995" y="600074"/>
                  </a:lnTo>
                  <a:lnTo>
                    <a:pt x="82801" y="599464"/>
                  </a:lnTo>
                  <a:lnTo>
                    <a:pt x="37131" y="580545"/>
                  </a:lnTo>
                  <a:lnTo>
                    <a:pt x="9643" y="547050"/>
                  </a:lnTo>
                  <a:lnTo>
                    <a:pt x="0" y="511079"/>
                  </a:lnTo>
                  <a:lnTo>
                    <a:pt x="0" y="504824"/>
                  </a:lnTo>
                  <a:lnTo>
                    <a:pt x="0" y="88995"/>
                  </a:lnTo>
                  <a:lnTo>
                    <a:pt x="12577" y="47529"/>
                  </a:lnTo>
                  <a:lnTo>
                    <a:pt x="47532" y="12577"/>
                  </a:lnTo>
                  <a:lnTo>
                    <a:pt x="88995" y="0"/>
                  </a:lnTo>
                  <a:lnTo>
                    <a:pt x="6445153" y="0"/>
                  </a:lnTo>
                  <a:lnTo>
                    <a:pt x="6486616" y="12577"/>
                  </a:lnTo>
                  <a:lnTo>
                    <a:pt x="6521571" y="47529"/>
                  </a:lnTo>
                  <a:lnTo>
                    <a:pt x="6534148" y="88995"/>
                  </a:lnTo>
                  <a:lnTo>
                    <a:pt x="6534148" y="511079"/>
                  </a:lnTo>
                  <a:lnTo>
                    <a:pt x="6521571" y="552539"/>
                  </a:lnTo>
                  <a:lnTo>
                    <a:pt x="6486616" y="587494"/>
                  </a:lnTo>
                  <a:lnTo>
                    <a:pt x="6451346" y="599464"/>
                  </a:lnTo>
                  <a:lnTo>
                    <a:pt x="6445153" y="600074"/>
                  </a:lnTo>
                  <a:close/>
                </a:path>
              </a:pathLst>
            </a:custGeom>
            <a:solidFill>
              <a:srgbClr val="EF444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426"/>
            </a:p>
          </p:txBody>
        </p:sp>
      </p:grpSp>
      <p:pic>
        <p:nvPicPr>
          <p:cNvPr id="174" name="Google Shape;174;p19" title="Screenshot 2025-08-24 at 20.57.3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198" y="6662482"/>
            <a:ext cx="3417643" cy="3298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 title="Screenshot 2025-08-24 at 20.57.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68666" y="6916005"/>
            <a:ext cx="3354023" cy="3136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 title="Screenshot 2025-08-24 at 20.57.0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73367" y="6905462"/>
            <a:ext cx="3354023" cy="3157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 title="Screenshot 2025-08-24 at 21.05.0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08028" y="6916019"/>
            <a:ext cx="3296463" cy="3136022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19"/>
          <p:cNvSpPr txBox="1"/>
          <p:nvPr/>
        </p:nvSpPr>
        <p:spPr>
          <a:xfrm>
            <a:off x="6515452" y="373428"/>
            <a:ext cx="49062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1075">
            <a:spAutoFit/>
          </a:bodyPr>
          <a:lstStyle/>
          <a:p>
            <a:pPr indent="0" lvl="0" marL="3108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5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HOT CHALLENGE</a:t>
            </a:r>
            <a:endParaRPr sz="4405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79" name="Google Shape;179;p19" title="Screenshot 2025-08-24 at 20.56.54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809748" y="3447799"/>
            <a:ext cx="3417645" cy="3222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 title="Screenshot 2025-08-24 at 20.56.39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975127" y="2784389"/>
            <a:ext cx="3354023" cy="3222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 title="Screenshot 2025-08-24 at 20.56.31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28054" y="2037139"/>
            <a:ext cx="3354023" cy="3193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 title="Screenshot 2025-08-24 at 20.56.19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561756" y="1572322"/>
            <a:ext cx="3354022" cy="320850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/>
          <p:nvPr/>
        </p:nvSpPr>
        <p:spPr>
          <a:xfrm>
            <a:off x="4597075" y="35678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7949875" y="46346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11378875" y="5549050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/>
          <p:nvPr/>
        </p:nvSpPr>
        <p:spPr>
          <a:xfrm rot="5400000">
            <a:off x="15410286" y="6609378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/>
          <p:nvPr/>
        </p:nvSpPr>
        <p:spPr>
          <a:xfrm rot="10800000">
            <a:off x="12249986" y="7667328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/>
          <p:nvPr/>
        </p:nvSpPr>
        <p:spPr>
          <a:xfrm rot="10800000">
            <a:off x="8307038" y="7972128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9"/>
          <p:cNvSpPr/>
          <p:nvPr/>
        </p:nvSpPr>
        <p:spPr>
          <a:xfrm rot="10800000">
            <a:off x="4441364" y="8581728"/>
            <a:ext cx="623400" cy="28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580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0" title="Screenshot 2025-08-24 at 20.57.3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65700" y="4471976"/>
            <a:ext cx="3633999" cy="3507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0" title="Screenshot 2025-08-24 at 20.57.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0374" y="4574925"/>
            <a:ext cx="3566350" cy="3334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0" title="Screenshot 2025-08-24 at 20.57.0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6025" y="4471978"/>
            <a:ext cx="3566350" cy="3356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0" title="Screenshot 2025-08-24 at 20.56.54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965700" y="272325"/>
            <a:ext cx="3633999" cy="342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0" title="Screenshot 2025-08-24 at 20.56.39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888327" y="240928"/>
            <a:ext cx="3566350" cy="3426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0" title="Screenshot 2025-08-24 at 20.56.31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10375" y="256613"/>
            <a:ext cx="3566350" cy="3395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0" title="Screenshot 2025-08-24 at 20.56.19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05650" y="248513"/>
            <a:ext cx="3566349" cy="34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0" title="Screenshot 2025-08-24 at 21.05.03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918925" y="4574926"/>
            <a:ext cx="3505147" cy="333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1" title="Screenshot 2025-08-24 at 21.11.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02525" y="4384250"/>
            <a:ext cx="4257351" cy="350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1" title="Screenshot 2025-08-24 at 21.11.30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2500" y="4463825"/>
            <a:ext cx="4027975" cy="3281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1" title="Screenshot 2025-08-24 at 21.11.2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90300" y="4586750"/>
            <a:ext cx="3660151" cy="30184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21" title="Screenshot 2025-08-24 at 21.11.1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075" y="4586750"/>
            <a:ext cx="3767174" cy="3099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1" title="Screenshot 2025-08-24 at 21.11.02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802513" y="771625"/>
            <a:ext cx="4027974" cy="3327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1" title="Screenshot 2025-08-24 at 21.10.54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412498" y="1058225"/>
            <a:ext cx="3537354" cy="304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1" title="Screenshot 2025-08-24 at 21.10.45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390299" y="1058225"/>
            <a:ext cx="3660149" cy="304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1" title="Screenshot 2025-08-24 at 21.10.35.png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61075" y="1058225"/>
            <a:ext cx="3767164" cy="30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